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2"/>
    <p:sldMasterId id="2147483696" r:id="rId3"/>
  </p:sldMasterIdLst>
  <p:notesMasterIdLst>
    <p:notesMasterId r:id="rId8"/>
  </p:notesMasterIdLst>
  <p:sldIdLst>
    <p:sldId id="272" r:id="rId4"/>
    <p:sldId id="273" r:id="rId5"/>
    <p:sldId id="274" r:id="rId6"/>
    <p:sldId id="275" r:id="rId7"/>
  </p:sldIdLst>
  <p:sldSz cx="12192000" cy="6858000"/>
  <p:notesSz cx="6858000" cy="9144000"/>
  <p:custDataLst>
    <p:tags r:id="rId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52" d="100"/>
          <a:sy n="52" d="100"/>
        </p:scale>
        <p:origin x="-1422" y="-56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BD4573-58E7-4156-A133-2731F5F8D1A6}" type="datetimeFigureOut">
              <a:rPr lang="en-US" smtClean="0"/>
              <a:t>1/6/2020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B0CF2-7F87-4E02-A248-870047730F99}" type="slidenum">
              <a:rPr lang="en-US" smtClean="0"/>
              <a:t>‹#›</a:t>
            </a:fld>
            <a:endParaRPr lang="en-US"/>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a:t>
            </a:fld>
            <a:endParaRPr lang="en-US"/>
          </a:p>
        </p:txBody>
      </p:sp>
    </p:spTree>
    <p:extLst>
      <p:ext uri="{BB962C8B-B14F-4D97-AF65-F5344CB8AC3E}">
        <p14:creationId xmlns:p14="http://schemas.microsoft.com/office/powerpoint/2010/main" val="1495133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2</a:t>
            </a:fld>
            <a:endParaRPr lang="en-US"/>
          </a:p>
        </p:txBody>
      </p:sp>
    </p:spTree>
    <p:extLst>
      <p:ext uri="{BB962C8B-B14F-4D97-AF65-F5344CB8AC3E}">
        <p14:creationId xmlns:p14="http://schemas.microsoft.com/office/powerpoint/2010/main" val="40389916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3</a:t>
            </a:fld>
            <a:endParaRPr lang="en-US"/>
          </a:p>
        </p:txBody>
      </p:sp>
    </p:spTree>
    <p:extLst>
      <p:ext uri="{BB962C8B-B14F-4D97-AF65-F5344CB8AC3E}">
        <p14:creationId xmlns:p14="http://schemas.microsoft.com/office/powerpoint/2010/main" val="2004632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30" name="Date Placeholder 29"/>
          <p:cNvSpPr>
            <a:spLocks noGrp="1"/>
          </p:cNvSpPr>
          <p:nvPr>
            <p:ph type="dt" sz="half" idx="10"/>
          </p:nvPr>
        </p:nvSpPr>
        <p:spPr/>
        <p:txBody>
          <a:bodyPr/>
          <a:lstStyle/>
          <a:p>
            <a:fld id="{021A1D30-C0A0-4124-A783-34D9F15FA0FE}" type="datetime1">
              <a:rPr lang="en-US" smtClean="0"/>
              <a:t>1/6/2020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01CF334-2D5C-4859-84A6-CA7E6E43FAEB}" type="slidenum">
              <a:rPr lang="en-US" smtClean="0"/>
              <a:t>‹#›</a:t>
            </a:fld>
            <a:endParaRPr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r>
              <a:rPr kumimoji="0" lang="en-US" smtClean="0"/>
              <a:t>Click to edit Master title style</a:t>
            </a:r>
            <a:endParaRPr kumimoji="0" lang="en-US" dirty="0"/>
          </a:p>
        </p:txBody>
      </p:sp>
      <p:cxnSp>
        <p:nvCxnSpPr>
          <p:cNvPr id="5" name="Straight Connector 4"/>
          <p:cNvCxnSpPr/>
          <p:nvPr/>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grpSp>
        <p:nvGrpSpPr>
          <p:cNvPr id="10" name="Group 9"/>
          <p:cNvGrpSpPr/>
          <p:nvPr/>
        </p:nvGrpSpPr>
        <p:grpSpPr>
          <a:xfrm>
            <a:off x="0" y="6208894"/>
            <a:ext cx="12192000" cy="649106"/>
            <a:chOff x="0" y="6208894"/>
            <a:chExt cx="12192000" cy="649106"/>
          </a:xfrm>
        </p:grpSpPr>
        <p:sp>
          <p:nvSpPr>
            <p:cNvPr id="2" name="Rectangle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7" name="Straight Connector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11" name="Straight Connector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D2D5871-AB0F-4B3D-8861-97E78CB7B47E}" type="datetime1">
              <a:rPr lang="en-US" smtClean="0"/>
              <a:t>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4418406-4C3F-4F3E-80BD-A22568EA37EB}" type="datetime1">
              <a:rPr lang="en-US" smtClean="0"/>
              <a:t>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02A7EC5-6D81-4A7B-A5D3-1F072E346358}"/>
              </a:ext>
            </a:extLst>
          </p:cNvPr>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a:extLst>
              <a:ext uri="{FF2B5EF4-FFF2-40B4-BE49-F238E27FC236}">
                <a16:creationId xmlns="" xmlns:a16="http://schemas.microsoft.com/office/drawing/2014/main" id="{4ACEA8A3-41E5-4748-847B-7483CBB349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a:extLst>
              <a:ext uri="{FF2B5EF4-FFF2-40B4-BE49-F238E27FC236}">
                <a16:creationId xmlns="" xmlns:a16="http://schemas.microsoft.com/office/drawing/2014/main" id="{DB48B941-6824-4C05-9F28-0E4F7C4957C6}"/>
              </a:ext>
            </a:extLst>
          </p:cNvPr>
          <p:cNvSpPr>
            <a:spLocks noGrp="1"/>
          </p:cNvSpPr>
          <p:nvPr>
            <p:ph type="dt" sz="half" idx="10"/>
          </p:nvPr>
        </p:nvSpPr>
        <p:spPr/>
        <p:txBody>
          <a:bodyPr/>
          <a:lstStyle/>
          <a:p>
            <a:fld id="{021A1D30-C0A0-4124-A783-34D9F15FA0FE}" type="datetime1">
              <a:rPr lang="en-US" smtClean="0"/>
              <a:t>1/6/2020</a:t>
            </a:fld>
            <a:endParaRPr lang="en-US"/>
          </a:p>
        </p:txBody>
      </p:sp>
      <p:sp>
        <p:nvSpPr>
          <p:cNvPr id="5" name="Footer Placeholder 4">
            <a:extLst>
              <a:ext uri="{FF2B5EF4-FFF2-40B4-BE49-F238E27FC236}">
                <a16:creationId xmlns="" xmlns:a16="http://schemas.microsoft.com/office/drawing/2014/main" id="{E8AE1036-D24C-4B09-B7A4-2568F5E469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A383DEF-D4F2-40E6-A414-61F0C2C61090}"/>
              </a:ext>
            </a:extLst>
          </p:cNvPr>
          <p:cNvSpPr>
            <a:spLocks noGrp="1"/>
          </p:cNvSpPr>
          <p:nvPr>
            <p:ph type="sldNum" sz="quarter" idx="12"/>
          </p:nvPr>
        </p:nvSpPr>
        <p:spPr/>
        <p:txBody>
          <a:bodyPr/>
          <a:lstStyle/>
          <a:p>
            <a:fld id="{401CF334-2D5C-4859-84A6-CA7E6E43FAEB}" type="slidenum">
              <a:rPr lang="en-US" smtClean="0"/>
              <a:t>‹#›</a:t>
            </a:fld>
            <a:endParaRPr lang="en-US"/>
          </a:p>
        </p:txBody>
      </p:sp>
      <p:cxnSp>
        <p:nvCxnSpPr>
          <p:cNvPr id="7" name="Straight Connector 6"/>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5242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D09297F-13FD-4737-B985-83CA9863701F}"/>
              </a:ext>
            </a:extLst>
          </p:cNvPr>
          <p:cNvSpPr>
            <a:spLocks noGrp="1"/>
          </p:cNvSpPr>
          <p:nvPr>
            <p:ph type="title"/>
          </p:nvPr>
        </p:nvSpPr>
        <p:spPr/>
        <p:txBody>
          <a:bodyPr/>
          <a:lstStyle/>
          <a:p>
            <a:r>
              <a:rPr lang="en-US" smtClean="0"/>
              <a:t>Click to edit Master title style</a:t>
            </a:r>
            <a:endParaRPr lang="en-US"/>
          </a:p>
        </p:txBody>
      </p:sp>
      <p:sp>
        <p:nvSpPr>
          <p:cNvPr id="3" name="Content Placeholder 2">
            <a:extLst>
              <a:ext uri="{FF2B5EF4-FFF2-40B4-BE49-F238E27FC236}">
                <a16:creationId xmlns="" xmlns:a16="http://schemas.microsoft.com/office/drawing/2014/main" id="{58FBFCDA-226F-43E0-9021-B16CC2E6B99C}"/>
              </a:ext>
            </a:extLst>
          </p:cNvPr>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a:extLst>
              <a:ext uri="{FF2B5EF4-FFF2-40B4-BE49-F238E27FC236}">
                <a16:creationId xmlns="" xmlns:a16="http://schemas.microsoft.com/office/drawing/2014/main" id="{E4E54FF1-2DEA-47ED-8EC2-42F0FD9A5BB1}"/>
              </a:ext>
            </a:extLst>
          </p:cNvPr>
          <p:cNvSpPr>
            <a:spLocks noGrp="1"/>
          </p:cNvSpPr>
          <p:nvPr>
            <p:ph type="dt" sz="half" idx="10"/>
          </p:nvPr>
        </p:nvSpPr>
        <p:spPr/>
        <p:txBody>
          <a:bodyPr/>
          <a:lstStyle/>
          <a:p>
            <a:fld id="{65F28077-7188-48C5-8679-2287FAC952E9}" type="datetime1">
              <a:rPr lang="en-US" smtClean="0"/>
              <a:t>1/6/2020</a:t>
            </a:fld>
            <a:endParaRPr lang="en-US"/>
          </a:p>
        </p:txBody>
      </p:sp>
      <p:sp>
        <p:nvSpPr>
          <p:cNvPr id="5" name="Footer Placeholder 4">
            <a:extLst>
              <a:ext uri="{FF2B5EF4-FFF2-40B4-BE49-F238E27FC236}">
                <a16:creationId xmlns="" xmlns:a16="http://schemas.microsoft.com/office/drawing/2014/main" id="{17217FE0-E622-4335-A589-48B5E970F5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650E4BAD-2472-4715-8D98-4D262BBEF65F}"/>
              </a:ext>
            </a:extLst>
          </p:cNvPr>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0757020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1E25B09-9275-481F-9230-DAAC5CA13B5B}"/>
              </a:ext>
            </a:extLst>
          </p:cNvPr>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a:extLst>
              <a:ext uri="{FF2B5EF4-FFF2-40B4-BE49-F238E27FC236}">
                <a16:creationId xmlns="" xmlns:a16="http://schemas.microsoft.com/office/drawing/2014/main" id="{EDE1DD9A-0F72-4D5D-9C9B-87256E39E4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a:extLst>
              <a:ext uri="{FF2B5EF4-FFF2-40B4-BE49-F238E27FC236}">
                <a16:creationId xmlns="" xmlns:a16="http://schemas.microsoft.com/office/drawing/2014/main" id="{2A8872BF-E2AF-4291-884B-646AE9DAC2C9}"/>
              </a:ext>
            </a:extLst>
          </p:cNvPr>
          <p:cNvSpPr>
            <a:spLocks noGrp="1"/>
          </p:cNvSpPr>
          <p:nvPr>
            <p:ph type="dt" sz="half" idx="10"/>
          </p:nvPr>
        </p:nvSpPr>
        <p:spPr/>
        <p:txBody>
          <a:bodyPr/>
          <a:lstStyle/>
          <a:p>
            <a:fld id="{D2DCB740-6776-4EE9-99FD-96D592FA5A23}" type="datetime1">
              <a:rPr lang="en-US" smtClean="0"/>
              <a:t>1/6/2020</a:t>
            </a:fld>
            <a:endParaRPr lang="en-US"/>
          </a:p>
        </p:txBody>
      </p:sp>
      <p:sp>
        <p:nvSpPr>
          <p:cNvPr id="5" name="Footer Placeholder 4">
            <a:extLst>
              <a:ext uri="{FF2B5EF4-FFF2-40B4-BE49-F238E27FC236}">
                <a16:creationId xmlns="" xmlns:a16="http://schemas.microsoft.com/office/drawing/2014/main" id="{BFD45A7B-C604-4CBD-8676-38A87CE3B5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9A891E9B-D809-4BC3-9AB9-0991EA2AB0B5}"/>
              </a:ext>
            </a:extLst>
          </p:cNvPr>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02450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0EECF9-89D6-4778-BE19-20B91CA940D8}"/>
              </a:ext>
            </a:extLst>
          </p:cNvPr>
          <p:cNvSpPr>
            <a:spLocks noGrp="1"/>
          </p:cNvSpPr>
          <p:nvPr>
            <p:ph type="title"/>
          </p:nvPr>
        </p:nvSpPr>
        <p:spPr/>
        <p:txBody>
          <a:bodyPr/>
          <a:lstStyle/>
          <a:p>
            <a:r>
              <a:rPr lang="en-US" smtClean="0"/>
              <a:t>Click to edit Master title style</a:t>
            </a:r>
            <a:endParaRPr lang="en-US"/>
          </a:p>
        </p:txBody>
      </p:sp>
      <p:sp>
        <p:nvSpPr>
          <p:cNvPr id="3" name="Content Placeholder 2">
            <a:extLst>
              <a:ext uri="{FF2B5EF4-FFF2-40B4-BE49-F238E27FC236}">
                <a16:creationId xmlns="" xmlns:a16="http://schemas.microsoft.com/office/drawing/2014/main" id="{2A5F963D-D467-4F2F-B83D-40C3A6E3AB03}"/>
              </a:ext>
            </a:extLst>
          </p:cNvPr>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a:extLst>
              <a:ext uri="{FF2B5EF4-FFF2-40B4-BE49-F238E27FC236}">
                <a16:creationId xmlns="" xmlns:a16="http://schemas.microsoft.com/office/drawing/2014/main" id="{2C288100-7CBF-460E-ACCA-E5E45A3183FC}"/>
              </a:ext>
            </a:extLst>
          </p:cNvPr>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a:extLst>
              <a:ext uri="{FF2B5EF4-FFF2-40B4-BE49-F238E27FC236}">
                <a16:creationId xmlns="" xmlns:a16="http://schemas.microsoft.com/office/drawing/2014/main" id="{274ABD7A-5D18-4F87-BDCC-27B1098049F5}"/>
              </a:ext>
            </a:extLst>
          </p:cNvPr>
          <p:cNvSpPr>
            <a:spLocks noGrp="1"/>
          </p:cNvSpPr>
          <p:nvPr>
            <p:ph type="dt" sz="half" idx="10"/>
          </p:nvPr>
        </p:nvSpPr>
        <p:spPr/>
        <p:txBody>
          <a:bodyPr/>
          <a:lstStyle/>
          <a:p>
            <a:fld id="{05F6BD99-6FFD-46C5-B5E2-43A34BDA2566}" type="datetime1">
              <a:rPr lang="en-US" smtClean="0"/>
              <a:t>1/6/2020</a:t>
            </a:fld>
            <a:endParaRPr lang="en-US"/>
          </a:p>
        </p:txBody>
      </p:sp>
      <p:sp>
        <p:nvSpPr>
          <p:cNvPr id="6" name="Footer Placeholder 5">
            <a:extLst>
              <a:ext uri="{FF2B5EF4-FFF2-40B4-BE49-F238E27FC236}">
                <a16:creationId xmlns="" xmlns:a16="http://schemas.microsoft.com/office/drawing/2014/main" id="{F7259BDD-EACB-4C3B-89D4-9D67D48CCA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EE5350C1-D78C-4344-A15B-D0104A35E9E1}"/>
              </a:ext>
            </a:extLst>
          </p:cNvPr>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790113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9EF0D72-3580-4891-AD92-987340A90059}"/>
              </a:ext>
            </a:extLst>
          </p:cNvPr>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a:extLst>
              <a:ext uri="{FF2B5EF4-FFF2-40B4-BE49-F238E27FC236}">
                <a16:creationId xmlns="" xmlns:a16="http://schemas.microsoft.com/office/drawing/2014/main" id="{C8857663-38F4-440E-807A-A0F49A766B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a:extLst>
              <a:ext uri="{FF2B5EF4-FFF2-40B4-BE49-F238E27FC236}">
                <a16:creationId xmlns="" xmlns:a16="http://schemas.microsoft.com/office/drawing/2014/main" id="{272FDC0B-AB97-4881-A4D7-F17D56926C8E}"/>
              </a:ext>
            </a:extLst>
          </p:cNvPr>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a:extLst>
              <a:ext uri="{FF2B5EF4-FFF2-40B4-BE49-F238E27FC236}">
                <a16:creationId xmlns="" xmlns:a16="http://schemas.microsoft.com/office/drawing/2014/main" id="{DFF9ACB5-A4C9-4D4D-BA2C-136FF17435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a:extLst>
              <a:ext uri="{FF2B5EF4-FFF2-40B4-BE49-F238E27FC236}">
                <a16:creationId xmlns="" xmlns:a16="http://schemas.microsoft.com/office/drawing/2014/main" id="{EE665DD6-DC4A-43E7-A2AB-F735F410EB76}"/>
              </a:ext>
            </a:extLst>
          </p:cNvPr>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a:extLst>
              <a:ext uri="{FF2B5EF4-FFF2-40B4-BE49-F238E27FC236}">
                <a16:creationId xmlns="" xmlns:a16="http://schemas.microsoft.com/office/drawing/2014/main" id="{F427B2AA-0C24-4074-97DD-F4584EAEC94B}"/>
              </a:ext>
            </a:extLst>
          </p:cNvPr>
          <p:cNvSpPr>
            <a:spLocks noGrp="1"/>
          </p:cNvSpPr>
          <p:nvPr>
            <p:ph type="dt" sz="half" idx="10"/>
          </p:nvPr>
        </p:nvSpPr>
        <p:spPr/>
        <p:txBody>
          <a:bodyPr/>
          <a:lstStyle/>
          <a:p>
            <a:fld id="{E022678E-214C-4CF8-97C7-95015FB02960}" type="datetime1">
              <a:rPr lang="en-US" smtClean="0"/>
              <a:t>1/6/2020</a:t>
            </a:fld>
            <a:endParaRPr lang="en-US"/>
          </a:p>
        </p:txBody>
      </p:sp>
      <p:sp>
        <p:nvSpPr>
          <p:cNvPr id="8" name="Footer Placeholder 7">
            <a:extLst>
              <a:ext uri="{FF2B5EF4-FFF2-40B4-BE49-F238E27FC236}">
                <a16:creationId xmlns="" xmlns:a16="http://schemas.microsoft.com/office/drawing/2014/main" id="{3105D62A-4A9B-4778-89E9-71CD356FFC6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45DA6C32-98AF-4179-B5C3-82D7A7EF289D}"/>
              </a:ext>
            </a:extLst>
          </p:cNvPr>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376969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48E9B79-A8C5-4EAB-BD5B-C0A041F2C8FD}"/>
              </a:ext>
            </a:extLst>
          </p:cNvPr>
          <p:cNvSpPr>
            <a:spLocks noGrp="1"/>
          </p:cNvSpPr>
          <p:nvPr>
            <p:ph type="title"/>
          </p:nvPr>
        </p:nvSpPr>
        <p:spPr/>
        <p:txBody>
          <a:bodyPr/>
          <a:lstStyle/>
          <a:p>
            <a:r>
              <a:rPr lang="en-US" smtClean="0"/>
              <a:t>Click to edit Master title style</a:t>
            </a:r>
            <a:endParaRPr lang="en-US"/>
          </a:p>
        </p:txBody>
      </p:sp>
      <p:sp>
        <p:nvSpPr>
          <p:cNvPr id="3" name="Date Placeholder 2">
            <a:extLst>
              <a:ext uri="{FF2B5EF4-FFF2-40B4-BE49-F238E27FC236}">
                <a16:creationId xmlns="" xmlns:a16="http://schemas.microsoft.com/office/drawing/2014/main" id="{DB47B4B7-A093-4199-AC05-8472ED9D8021}"/>
              </a:ext>
            </a:extLst>
          </p:cNvPr>
          <p:cNvSpPr>
            <a:spLocks noGrp="1"/>
          </p:cNvSpPr>
          <p:nvPr>
            <p:ph type="dt" sz="half" idx="10"/>
          </p:nvPr>
        </p:nvSpPr>
        <p:spPr/>
        <p:txBody>
          <a:bodyPr/>
          <a:lstStyle/>
          <a:p>
            <a:fld id="{D55660E0-FA77-4473-A859-74127B089143}" type="datetime1">
              <a:rPr lang="en-US" smtClean="0"/>
              <a:t>1/6/2020</a:t>
            </a:fld>
            <a:endParaRPr lang="en-US"/>
          </a:p>
        </p:txBody>
      </p:sp>
      <p:sp>
        <p:nvSpPr>
          <p:cNvPr id="4" name="Footer Placeholder 3">
            <a:extLst>
              <a:ext uri="{FF2B5EF4-FFF2-40B4-BE49-F238E27FC236}">
                <a16:creationId xmlns="" xmlns:a16="http://schemas.microsoft.com/office/drawing/2014/main" id="{0632F322-8217-4BAA-A616-2A8F293ED9E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35942BC1-3038-4A08-9607-1AC25F0609DC}"/>
              </a:ext>
            </a:extLst>
          </p:cNvPr>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762936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40778201-A6D8-47C0-9CF9-DBB1DDE593D8}"/>
              </a:ext>
            </a:extLst>
          </p:cNvPr>
          <p:cNvSpPr>
            <a:spLocks noGrp="1"/>
          </p:cNvSpPr>
          <p:nvPr>
            <p:ph type="dt" sz="half" idx="10"/>
          </p:nvPr>
        </p:nvSpPr>
        <p:spPr/>
        <p:txBody>
          <a:bodyPr/>
          <a:lstStyle/>
          <a:p>
            <a:fld id="{3188D7B8-9F07-4899-827D-5F3CFDDEB574}" type="datetime1">
              <a:rPr lang="en-US" smtClean="0"/>
              <a:t>1/6/2020</a:t>
            </a:fld>
            <a:endParaRPr lang="en-US"/>
          </a:p>
        </p:txBody>
      </p:sp>
      <p:sp>
        <p:nvSpPr>
          <p:cNvPr id="3" name="Footer Placeholder 2">
            <a:extLst>
              <a:ext uri="{FF2B5EF4-FFF2-40B4-BE49-F238E27FC236}">
                <a16:creationId xmlns="" xmlns:a16="http://schemas.microsoft.com/office/drawing/2014/main" id="{C97355F0-7A48-440B-9FA4-0D41AAF9F50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38FD1708-49DC-4B8D-903A-E5D88268D185}"/>
              </a:ext>
            </a:extLst>
          </p:cNvPr>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670736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682A640-4893-453C-A886-0160B27CF70D}"/>
              </a:ext>
            </a:extLst>
          </p:cNvPr>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a:extLst>
              <a:ext uri="{FF2B5EF4-FFF2-40B4-BE49-F238E27FC236}">
                <a16:creationId xmlns="" xmlns:a16="http://schemas.microsoft.com/office/drawing/2014/main" id="{DE1E228A-DBAB-45D4-AF4A-463AF2EC34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a:extLst>
              <a:ext uri="{FF2B5EF4-FFF2-40B4-BE49-F238E27FC236}">
                <a16:creationId xmlns="" xmlns:a16="http://schemas.microsoft.com/office/drawing/2014/main" id="{FE4718B4-C0AD-4223-B2FF-1F8924E1E9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a:extLst>
              <a:ext uri="{FF2B5EF4-FFF2-40B4-BE49-F238E27FC236}">
                <a16:creationId xmlns="" xmlns:a16="http://schemas.microsoft.com/office/drawing/2014/main" id="{0645ED1F-2ADF-4D13-87BE-BC5F8B6FC6AC}"/>
              </a:ext>
            </a:extLst>
          </p:cNvPr>
          <p:cNvSpPr>
            <a:spLocks noGrp="1"/>
          </p:cNvSpPr>
          <p:nvPr>
            <p:ph type="dt" sz="half" idx="10"/>
          </p:nvPr>
        </p:nvSpPr>
        <p:spPr/>
        <p:txBody>
          <a:bodyPr/>
          <a:lstStyle/>
          <a:p>
            <a:fld id="{B5197C5C-1CD1-417D-A89C-14747F5222C7}" type="datetime1">
              <a:rPr lang="en-US" smtClean="0"/>
              <a:t>1/6/2020</a:t>
            </a:fld>
            <a:endParaRPr lang="en-US"/>
          </a:p>
        </p:txBody>
      </p:sp>
      <p:sp>
        <p:nvSpPr>
          <p:cNvPr id="6" name="Footer Placeholder 5">
            <a:extLst>
              <a:ext uri="{FF2B5EF4-FFF2-40B4-BE49-F238E27FC236}">
                <a16:creationId xmlns="" xmlns:a16="http://schemas.microsoft.com/office/drawing/2014/main" id="{EC9518EB-86C2-4308-912B-DBDC9A55B9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27035FD7-4B18-47CA-96EE-C961E9B6DAED}"/>
              </a:ext>
            </a:extLst>
          </p:cNvPr>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610207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5F28077-7188-48C5-8679-2287FAC952E9}" type="datetime1">
              <a:rPr lang="en-US" smtClean="0"/>
              <a:t>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DCCFADB-2F8F-4AEE-A5F6-43F960520356}"/>
              </a:ext>
            </a:extLst>
          </p:cNvPr>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a:extLst>
              <a:ext uri="{FF2B5EF4-FFF2-40B4-BE49-F238E27FC236}">
                <a16:creationId xmlns="" xmlns:a16="http://schemas.microsoft.com/office/drawing/2014/main" id="{DA63B05C-A4AC-4500-BA1A-69E82D0EE5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a:extLst>
              <a:ext uri="{FF2B5EF4-FFF2-40B4-BE49-F238E27FC236}">
                <a16:creationId xmlns="" xmlns:a16="http://schemas.microsoft.com/office/drawing/2014/main" id="{5CDD5F0F-7EED-4B7A-8A32-4EE33D9139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a:extLst>
              <a:ext uri="{FF2B5EF4-FFF2-40B4-BE49-F238E27FC236}">
                <a16:creationId xmlns="" xmlns:a16="http://schemas.microsoft.com/office/drawing/2014/main" id="{77899E7A-ED2A-4BCB-8581-0DA6C12CF261}"/>
              </a:ext>
            </a:extLst>
          </p:cNvPr>
          <p:cNvSpPr>
            <a:spLocks noGrp="1"/>
          </p:cNvSpPr>
          <p:nvPr>
            <p:ph type="dt" sz="half" idx="10"/>
          </p:nvPr>
        </p:nvSpPr>
        <p:spPr/>
        <p:txBody>
          <a:bodyPr/>
          <a:lstStyle/>
          <a:p>
            <a:fld id="{1359EFBB-CFA1-4AA8-9123-F0B52DBD84FE}" type="datetime1">
              <a:rPr lang="en-US" smtClean="0"/>
              <a:t>1/6/2020</a:t>
            </a:fld>
            <a:endParaRPr lang="en-US"/>
          </a:p>
        </p:txBody>
      </p:sp>
      <p:sp>
        <p:nvSpPr>
          <p:cNvPr id="6" name="Footer Placeholder 5">
            <a:extLst>
              <a:ext uri="{FF2B5EF4-FFF2-40B4-BE49-F238E27FC236}">
                <a16:creationId xmlns="" xmlns:a16="http://schemas.microsoft.com/office/drawing/2014/main" id="{33581423-2019-4B52-822D-100E6D89C9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D865D702-FCDC-421C-9EFC-302C8DA45322}"/>
              </a:ext>
            </a:extLst>
          </p:cNvPr>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251888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2EC2496-DD39-49C8-BB97-8A448D555938}"/>
              </a:ext>
            </a:extLst>
          </p:cNvPr>
          <p:cNvSpPr>
            <a:spLocks noGrp="1"/>
          </p:cNvSpPr>
          <p:nvPr>
            <p:ph type="title"/>
          </p:nvPr>
        </p:nvSpPr>
        <p:spPr/>
        <p:txBody>
          <a:bodyPr/>
          <a:lstStyle/>
          <a:p>
            <a:r>
              <a:rPr lang="en-US" smtClean="0"/>
              <a:t>Click to edit Master title style</a:t>
            </a:r>
            <a:endParaRPr lang="en-US"/>
          </a:p>
        </p:txBody>
      </p:sp>
      <p:sp>
        <p:nvSpPr>
          <p:cNvPr id="3" name="Vertical Text Placeholder 2">
            <a:extLst>
              <a:ext uri="{FF2B5EF4-FFF2-40B4-BE49-F238E27FC236}">
                <a16:creationId xmlns="" xmlns:a16="http://schemas.microsoft.com/office/drawing/2014/main" id="{309C1EB8-E96C-4569-86EE-FCAA67F31888}"/>
              </a:ext>
            </a:extLst>
          </p:cNvPr>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a:extLst>
              <a:ext uri="{FF2B5EF4-FFF2-40B4-BE49-F238E27FC236}">
                <a16:creationId xmlns="" xmlns:a16="http://schemas.microsoft.com/office/drawing/2014/main" id="{0EEF5774-E23B-46DF-BB52-0F14076CEA3D}"/>
              </a:ext>
            </a:extLst>
          </p:cNvPr>
          <p:cNvSpPr>
            <a:spLocks noGrp="1"/>
          </p:cNvSpPr>
          <p:nvPr>
            <p:ph type="dt" sz="half" idx="10"/>
          </p:nvPr>
        </p:nvSpPr>
        <p:spPr/>
        <p:txBody>
          <a:bodyPr/>
          <a:lstStyle/>
          <a:p>
            <a:fld id="{8D2D5871-AB0F-4B3D-8861-97E78CB7B47E}" type="datetime1">
              <a:rPr lang="en-US" smtClean="0"/>
              <a:t>1/6/2020</a:t>
            </a:fld>
            <a:endParaRPr lang="en-US"/>
          </a:p>
        </p:txBody>
      </p:sp>
      <p:sp>
        <p:nvSpPr>
          <p:cNvPr id="5" name="Footer Placeholder 4">
            <a:extLst>
              <a:ext uri="{FF2B5EF4-FFF2-40B4-BE49-F238E27FC236}">
                <a16:creationId xmlns="" xmlns:a16="http://schemas.microsoft.com/office/drawing/2014/main" id="{F4396FC6-EF3F-4429-AFAB-8CD81BAB7F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6DA2FA3C-62AB-4AFC-AF99-99EFD3F2F8DE}"/>
              </a:ext>
            </a:extLst>
          </p:cNvPr>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578626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2A315F31-4871-431B-834C-A6BDC539E507}"/>
              </a:ext>
            </a:extLst>
          </p:cNvPr>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a:extLst>
              <a:ext uri="{FF2B5EF4-FFF2-40B4-BE49-F238E27FC236}">
                <a16:creationId xmlns="" xmlns:a16="http://schemas.microsoft.com/office/drawing/2014/main" id="{8A721BBE-C73E-4EF7-BB24-A9FA2A462E5F}"/>
              </a:ext>
            </a:extLst>
          </p:cNvPr>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a:extLst>
              <a:ext uri="{FF2B5EF4-FFF2-40B4-BE49-F238E27FC236}">
                <a16:creationId xmlns="" xmlns:a16="http://schemas.microsoft.com/office/drawing/2014/main" id="{0EE3741F-EAAE-4162-8BBF-3B4F5DB9C394}"/>
              </a:ext>
            </a:extLst>
          </p:cNvPr>
          <p:cNvSpPr>
            <a:spLocks noGrp="1"/>
          </p:cNvSpPr>
          <p:nvPr>
            <p:ph type="dt" sz="half" idx="10"/>
          </p:nvPr>
        </p:nvSpPr>
        <p:spPr/>
        <p:txBody>
          <a:bodyPr/>
          <a:lstStyle/>
          <a:p>
            <a:fld id="{14418406-4C3F-4F3E-80BD-A22568EA37EB}" type="datetime1">
              <a:rPr lang="en-US" smtClean="0"/>
              <a:t>1/6/2020</a:t>
            </a:fld>
            <a:endParaRPr lang="en-US"/>
          </a:p>
        </p:txBody>
      </p:sp>
      <p:sp>
        <p:nvSpPr>
          <p:cNvPr id="5" name="Footer Placeholder 4">
            <a:extLst>
              <a:ext uri="{FF2B5EF4-FFF2-40B4-BE49-F238E27FC236}">
                <a16:creationId xmlns="" xmlns:a16="http://schemas.microsoft.com/office/drawing/2014/main" id="{45DAFC50-F884-445B-9E61-E5A2CAD050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758FF67-DD84-4A58-89BE-EA5053842B53}"/>
              </a:ext>
            </a:extLst>
          </p:cNvPr>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700999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2DCB740-6776-4EE9-99FD-96D592FA5A23}" type="datetime1">
              <a:rPr lang="en-US" smtClean="0"/>
              <a:t>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5F6BD99-6FFD-46C5-B5E2-43A34BDA2566}" type="datetime1">
              <a:rPr lang="en-US" smtClean="0"/>
              <a:t>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E022678E-214C-4CF8-97C7-95015FB02960}" type="datetime1">
              <a:rPr lang="en-US" smtClean="0"/>
              <a:t>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55660E0-FA77-4473-A859-74127B089143}" type="datetime1">
              <a:rPr lang="en-US" smtClean="0"/>
              <a:t>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8D7B8-9F07-4899-827D-5F3CFDDEB574}" type="datetime1">
              <a:rPr lang="en-US" smtClean="0"/>
              <a:t>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5197C5C-1CD1-417D-A89C-14747F5222C7}" type="datetime1">
              <a:rPr lang="en-US" smtClean="0"/>
              <a:t>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5" name="Date Placeholder 4"/>
          <p:cNvSpPr>
            <a:spLocks noGrp="1"/>
          </p:cNvSpPr>
          <p:nvPr>
            <p:ph type="dt" sz="half" idx="10"/>
          </p:nvPr>
        </p:nvSpPr>
        <p:spPr/>
        <p:txBody>
          <a:bodyPr/>
          <a:lstStyle/>
          <a:p>
            <a:fld id="{1359EFBB-CFA1-4AA8-9123-F0B52DBD84FE}" type="datetime1">
              <a:rPr lang="en-US" smtClean="0"/>
              <a:t>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1"/>
            <a:ext cx="812800" cy="365125"/>
          </a:xfrm>
        </p:spPr>
        <p:txBody>
          <a:bodyPr/>
          <a:lstStyle/>
          <a:p>
            <a:fld id="{401CF334-2D5C-4859-84A6-CA7E6E43FAEB}" type="slidenum">
              <a:rPr lang="en-US" smtClean="0"/>
              <a:t>‹#›</a:t>
            </a:fld>
            <a:endParaRPr lang="en-US"/>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oup 24"/>
          <p:cNvGrpSpPr/>
          <p:nvPr/>
        </p:nvGrpSpPr>
        <p:grpSpPr>
          <a:xfrm>
            <a:off x="-29028" y="-7144"/>
            <a:ext cx="12240731" cy="6879658"/>
            <a:chOff x="0" y="-21658"/>
            <a:chExt cx="12240731" cy="6879658"/>
          </a:xfrm>
        </p:grpSpPr>
        <p:sp>
          <p:nvSpPr>
            <p:cNvPr id="26" name="Rectangle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p:cNvGrpSpPr/>
            <p:nvPr/>
          </p:nvGrpSpPr>
          <p:grpSpPr>
            <a:xfrm>
              <a:off x="0" y="-21658"/>
              <a:ext cx="12240731" cy="1041400"/>
              <a:chOff x="-25356" y="-7144"/>
              <a:chExt cx="12240731" cy="1041400"/>
            </a:xfrm>
          </p:grpSpPr>
          <p:sp>
            <p:nvSpPr>
              <p:cNvPr id="28" name="Freefor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29" name="Free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grpSp>
            <p:nvGrpSpPr>
              <p:cNvPr id="31" name="Group 30"/>
              <p:cNvGrpSpPr/>
              <p:nvPr/>
            </p:nvGrpSpPr>
            <p:grpSpPr>
              <a:xfrm>
                <a:off x="-25356" y="202408"/>
                <a:ext cx="12240731" cy="649224"/>
                <a:chOff x="-19045" y="216550"/>
                <a:chExt cx="9180548" cy="649224"/>
              </a:xfrm>
            </p:grpSpPr>
            <p:sp>
              <p:nvSpPr>
                <p:cNvPr id="32" name="Free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33" name="Free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grpSp>
      </p:gr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1"/>
                </a:solidFill>
              </a:defRPr>
            </a:lvl1pPr>
          </a:lstStyle>
          <a:p>
            <a:fld id="{61146459-E3C3-4969-9224-5ED50B492D17}" type="datetime1">
              <a:rPr lang="en-US" smtClean="0"/>
              <a:t>1/6/2020</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1"/>
                </a:solidFill>
              </a:defRPr>
            </a:lvl1pPr>
          </a:lstStyle>
          <a:p>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1"/>
                </a:solidFill>
              </a:defRPr>
            </a:lvl1pPr>
          </a:lstStyle>
          <a:p>
            <a:fld id="{401CF334-2D5C-4859-84A6-CA7E6E43FAEB}" type="slidenum">
              <a:rPr lang="en-US" smtClean="0"/>
              <a:pPr/>
              <a:t>‹#›</a:t>
            </a:fld>
            <a:endParaRPr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sndAc>
          <p:endSnd/>
        </p:sndAc>
      </p:transition>
    </mc:Choice>
    <mc:Fallback xmlns="">
      <p:transition spd="med">
        <p:sndAc>
          <p:endSnd/>
        </p:sndAc>
      </p:transition>
    </mc:Fallback>
  </mc:AlternateContent>
  <p:timing>
    <p:tnLst>
      <p:par>
        <p:cTn id="1" dur="indefinite" restart="never" nodeType="tmRoot"/>
      </p:par>
    </p:tnLst>
  </p:timing>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13616376-0473-4C1B-B6EC-33DDB5A5A7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a:extLst>
              <a:ext uri="{FF2B5EF4-FFF2-40B4-BE49-F238E27FC236}">
                <a16:creationId xmlns="" xmlns:a16="http://schemas.microsoft.com/office/drawing/2014/main" id="{3A8B121D-5C03-483D-BBBF-63E7E3DD97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91B57886-FA3E-46D7-99D3-C81CDDE235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146459-E3C3-4969-9224-5ED50B492D17}" type="datetime1">
              <a:rPr lang="en-US" smtClean="0"/>
              <a:t>1/6/2020</a:t>
            </a:fld>
            <a:endParaRPr lang="en-US"/>
          </a:p>
        </p:txBody>
      </p:sp>
      <p:sp>
        <p:nvSpPr>
          <p:cNvPr id="5" name="Footer Placeholder 4">
            <a:extLst>
              <a:ext uri="{FF2B5EF4-FFF2-40B4-BE49-F238E27FC236}">
                <a16:creationId xmlns="" xmlns:a16="http://schemas.microsoft.com/office/drawing/2014/main" id="{E21D4242-F4C5-4247-8D80-33E4B38786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B62A0FAE-A205-4A6D-8EA2-A9DD5C44F0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324346627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slow" p14:dur="2000">
        <p:sndAc>
          <p:endSnd/>
        </p:sndAc>
      </p:transition>
    </mc:Choice>
    <mc:Fallback xmlns="">
      <p:transition spd="slow">
        <p:sndAc>
          <p:endSnd/>
        </p:sndAc>
      </p:transition>
    </mc:Fallback>
  </mc:AlternateConten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powershow.com/view0/7fb58b-ZjFhN/Best_Qualities_of_a_Good_Teacher/?p=ppt-tr" TargetMode="Externa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15264" y="1052185"/>
            <a:ext cx="10468864" cy="1058449"/>
          </a:xfrm>
        </p:spPr>
        <p:txBody>
          <a:bodyPr>
            <a:normAutofit/>
          </a:bodyPr>
          <a:lstStyle/>
          <a:p>
            <a:pPr algn="ctr"/>
            <a:r>
              <a:rPr lang="en-US" sz="4000" b="0" dirty="0" smtClean="0">
                <a:latin typeface="Algerian" panose="04020705040A02060702" pitchFamily="82" charset="0"/>
              </a:rPr>
              <a:t>Best </a:t>
            </a:r>
            <a:r>
              <a:rPr lang="en-US" sz="4000" b="0" dirty="0">
                <a:latin typeface="Algerian" panose="04020705040A02060702" pitchFamily="82" charset="0"/>
              </a:rPr>
              <a:t>Qualities of a Good Teacher</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96996" y="2625573"/>
            <a:ext cx="5105400" cy="3686175"/>
          </a:xfrm>
          <a:prstGeom prst="rect">
            <a:avLst/>
          </a:prstGeom>
        </p:spPr>
      </p:pic>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08767" y="1941524"/>
            <a:ext cx="8221249" cy="4389120"/>
          </a:xfrm>
        </p:spPr>
        <p:txBody>
          <a:bodyPr/>
          <a:lstStyle/>
          <a:p>
            <a:pPr marL="0" indent="0" algn="just">
              <a:buNone/>
            </a:pPr>
            <a:r>
              <a:rPr lang="en-US" dirty="0">
                <a:latin typeface="Times New Roman" panose="02020603050405020304" pitchFamily="18" charset="0"/>
                <a:cs typeface="Times New Roman" panose="02020603050405020304" pitchFamily="18" charset="0"/>
              </a:rPr>
              <a:t>A</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man who moves and urges us to take a stab at enormity, live to our fullest potential and see the best in ourselves. A good example is somebody we appreciate and somebody we try to be similar to. We learn through them, through their dedication to incredibleness and through their capacity to make us understand our very own development. We look to them for exhortation and direction. </a:t>
            </a: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good example can be anyone: a guardian, a kin, a companion yet some of our most compelling and groundbreaking good examples are educators.</a:t>
            </a:r>
          </a:p>
        </p:txBody>
      </p:sp>
      <p:sp>
        <p:nvSpPr>
          <p:cNvPr id="3" name="Title 2"/>
          <p:cNvSpPr>
            <a:spLocks noGrp="1"/>
          </p:cNvSpPr>
          <p:nvPr>
            <p:ph type="title"/>
          </p:nvPr>
        </p:nvSpPr>
        <p:spPr/>
        <p:txBody>
          <a:bodyPr>
            <a:normAutofit/>
          </a:bodyPr>
          <a:lstStyle/>
          <a:p>
            <a:r>
              <a:rPr lang="en-US" sz="4000" dirty="0" smtClean="0">
                <a:latin typeface="Algerian" panose="04020705040A02060702" pitchFamily="82" charset="0"/>
              </a:rPr>
              <a:t>Introduction </a:t>
            </a:r>
            <a:endParaRPr lang="en-US" sz="4000" dirty="0">
              <a:latin typeface="Algerian" panose="04020705040A02060702" pitchFamily="82" charset="0"/>
            </a:endParaRPr>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7805" t="974" r="7034"/>
          <a:stretch/>
        </p:blipFill>
        <p:spPr>
          <a:xfrm>
            <a:off x="8430016" y="1881780"/>
            <a:ext cx="3682652" cy="4508608"/>
          </a:xfrm>
          <a:prstGeom prst="rect">
            <a:avLst/>
          </a:prstGeom>
        </p:spPr>
      </p:pic>
    </p:spTree>
    <p:extLst>
      <p:ext uri="{BB962C8B-B14F-4D97-AF65-F5344CB8AC3E}">
        <p14:creationId xmlns:p14="http://schemas.microsoft.com/office/powerpoint/2010/main" val="150891027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indent="-514350">
              <a:buFont typeface="+mj-lt"/>
              <a:buAutoNum type="arabicPeriod"/>
            </a:pPr>
            <a:r>
              <a:rPr lang="en-US" dirty="0">
                <a:latin typeface="Times New Roman" panose="02020603050405020304" pitchFamily="18" charset="0"/>
                <a:cs typeface="Times New Roman" panose="02020603050405020304" pitchFamily="18" charset="0"/>
              </a:rPr>
              <a:t>Enthusiasm for </a:t>
            </a:r>
            <a:r>
              <a:rPr lang="en-US" dirty="0" smtClean="0">
                <a:latin typeface="Times New Roman" panose="02020603050405020304" pitchFamily="18" charset="0"/>
                <a:cs typeface="Times New Roman" panose="02020603050405020304" pitchFamily="18" charset="0"/>
              </a:rPr>
              <a:t>educating. </a:t>
            </a:r>
            <a:endParaRPr lang="en-US" dirty="0">
              <a:latin typeface="Times New Roman" panose="02020603050405020304" pitchFamily="18" charset="0"/>
              <a:cs typeface="Times New Roman" panose="02020603050405020304" pitchFamily="18" charset="0"/>
            </a:endParaRP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Love for kids </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Love their subjects </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Comprehend the significance of school </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Ability to change </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Association </a:t>
            </a:r>
            <a:r>
              <a:rPr lang="en-US" dirty="0" smtClean="0">
                <a:latin typeface="Times New Roman" panose="02020603050405020304" pitchFamily="18" charset="0"/>
                <a:cs typeface="Times New Roman" panose="02020603050405020304" pitchFamily="18" charset="0"/>
              </a:rPr>
              <a:t>abilities. </a:t>
            </a:r>
            <a:endParaRPr lang="en-US" dirty="0">
              <a:latin typeface="Times New Roman" panose="02020603050405020304" pitchFamily="18" charset="0"/>
              <a:cs typeface="Times New Roman" panose="02020603050405020304" pitchFamily="18" charset="0"/>
            </a:endParaRP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Readiness to dependably move forward </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Enough fearlessness to confront hard days </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Capacity to work together with </a:t>
            </a:r>
            <a:r>
              <a:rPr lang="en-US" dirty="0" smtClean="0">
                <a:latin typeface="Times New Roman" panose="02020603050405020304" pitchFamily="18" charset="0"/>
                <a:cs typeface="Times New Roman" panose="02020603050405020304" pitchFamily="18" charset="0"/>
              </a:rPr>
              <a:t>understudies. </a:t>
            </a:r>
            <a:endParaRPr lang="en-US" dirty="0">
              <a:latin typeface="Times New Roman" panose="02020603050405020304" pitchFamily="18" charset="0"/>
              <a:cs typeface="Times New Roman" panose="02020603050405020304" pitchFamily="18" charset="0"/>
            </a:endParaRPr>
          </a:p>
          <a:p>
            <a:pPr marL="514350" indent="-514350">
              <a:buFont typeface="+mj-lt"/>
              <a:buAutoNum type="arabicPeriod"/>
            </a:pPr>
            <a:endParaRPr lang="en-US" dirty="0"/>
          </a:p>
        </p:txBody>
      </p:sp>
      <p:sp>
        <p:nvSpPr>
          <p:cNvPr id="3" name="Title 2"/>
          <p:cNvSpPr>
            <a:spLocks noGrp="1"/>
          </p:cNvSpPr>
          <p:nvPr>
            <p:ph type="title"/>
          </p:nvPr>
        </p:nvSpPr>
        <p:spPr/>
        <p:txBody>
          <a:bodyPr>
            <a:normAutofit/>
          </a:bodyPr>
          <a:lstStyle/>
          <a:p>
            <a:r>
              <a:rPr lang="en-US" sz="4000" dirty="0">
                <a:latin typeface="Algerian" panose="04020705040A02060702" pitchFamily="82" charset="0"/>
              </a:rPr>
              <a:t>Qualities of </a:t>
            </a:r>
            <a:r>
              <a:rPr lang="en-US" sz="4000" dirty="0" smtClean="0">
                <a:latin typeface="Algerian" panose="04020705040A02060702" pitchFamily="82" charset="0"/>
              </a:rPr>
              <a:t>a </a:t>
            </a:r>
            <a:r>
              <a:rPr lang="en-US" sz="4000" dirty="0">
                <a:latin typeface="Algerian" panose="04020705040A02060702" pitchFamily="82" charset="0"/>
              </a:rPr>
              <a:t>Teacher</a:t>
            </a:r>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4100" t="115" r="12306" b="3847"/>
          <a:stretch/>
        </p:blipFill>
        <p:spPr>
          <a:xfrm>
            <a:off x="7653402" y="3958225"/>
            <a:ext cx="4538597" cy="2899775"/>
          </a:xfrm>
          <a:prstGeom prst="rect">
            <a:avLst/>
          </a:prstGeom>
        </p:spPr>
      </p:pic>
    </p:spTree>
    <p:extLst>
      <p:ext uri="{BB962C8B-B14F-4D97-AF65-F5344CB8AC3E}">
        <p14:creationId xmlns:p14="http://schemas.microsoft.com/office/powerpoint/2010/main" val="333955404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2AC69169-3D54-4E41-81C3-E56CB08C062B}"/>
              </a:ext>
            </a:extLst>
          </p:cNvPr>
          <p:cNvSpPr>
            <a:spLocks noGrp="1"/>
          </p:cNvSpPr>
          <p:nvPr>
            <p:ph type="title"/>
          </p:nvPr>
        </p:nvSpPr>
        <p:spPr>
          <a:xfrm>
            <a:off x="831850" y="2110154"/>
            <a:ext cx="10515600" cy="1500187"/>
          </a:xfrm>
        </p:spPr>
        <p:txBody>
          <a:bodyPr/>
          <a:lstStyle/>
          <a:p>
            <a:pPr algn="ctr"/>
            <a:r>
              <a:rPr lang="en-US" dirty="0"/>
              <a:t>Interesting, right?</a:t>
            </a:r>
          </a:p>
        </p:txBody>
      </p:sp>
      <p:sp>
        <p:nvSpPr>
          <p:cNvPr id="5" name="Text Placeholder 4">
            <a:extLst>
              <a:ext uri="{FF2B5EF4-FFF2-40B4-BE49-F238E27FC236}">
                <a16:creationId xmlns="" xmlns:a16="http://schemas.microsoft.com/office/drawing/2014/main" id="{E6421781-E17A-42C3-A6A2-40EB54C22B11}"/>
              </a:ext>
            </a:extLst>
          </p:cNvPr>
          <p:cNvSpPr>
            <a:spLocks noGrp="1"/>
          </p:cNvSpPr>
          <p:nvPr>
            <p:ph type="body" idx="1"/>
          </p:nvPr>
        </p:nvSpPr>
        <p:spPr>
          <a:xfrm>
            <a:off x="753626" y="3839369"/>
            <a:ext cx="10593823" cy="1500187"/>
          </a:xfrm>
        </p:spPr>
        <p:txBody>
          <a:bodyPr>
            <a:normAutofit/>
          </a:bodyPr>
          <a:lstStyle/>
          <a:p>
            <a:r>
              <a:rPr lang="en-US" dirty="0"/>
              <a:t>This is just a sneak preview of the full presentation. We hope you like it! To see the rest of it, just </a:t>
            </a:r>
            <a:r>
              <a:rPr lang="en-US" u="sng" dirty="0">
                <a:hlinkClick r:id="rId2"/>
              </a:rPr>
              <a:t>click here to view it in full on PowerShow.com</a:t>
            </a:r>
            <a:r>
              <a:rPr lang="en-US" u="sng" dirty="0"/>
              <a:t>.</a:t>
            </a:r>
            <a:r>
              <a:rPr lang="en-US" dirty="0"/>
              <a:t> Then, if you’d like, you can also log in to PowerShow.com to download the entire presentation for free. </a:t>
            </a:r>
          </a:p>
        </p:txBody>
      </p:sp>
    </p:spTree>
    <p:extLst>
      <p:ext uri="{BB962C8B-B14F-4D97-AF65-F5344CB8AC3E}">
        <p14:creationId xmlns:p14="http://schemas.microsoft.com/office/powerpoint/2010/main" val="2474074225"/>
      </p:ext>
    </p:extLst>
  </p:cSld>
  <p:clrMapOvr>
    <a:masterClrMapping/>
  </p:clrMapOvr>
  <mc:AlternateContent xmlns:mc="http://schemas.openxmlformats.org/markup-compatibility/2006" xmlns:p14="http://schemas.microsoft.com/office/powerpoint/2010/main">
    <mc:Choice Requires="p14">
      <p:transition spd="med" p14:dur="700">
        <p:sndAc>
          <p:endSnd/>
        </p:sndAc>
      </p:transition>
    </mc:Choice>
    <mc:Fallback xmlns="">
      <p:transition spd="med">
        <p:sndAc>
          <p:endSnd/>
        </p:sndAc>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ULTRA_SCORM_COURSE_ID" val="4639F722-F78C-4349-917F-B3ED905383C9"/>
  <p:tag name="ISPRING_SCORM_RATE_SLIDES" val="1"/>
  <p:tag name="ISPRING_SCORM_PASSING_SCORE" val="100.0000000000"/>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Content List"/>
  <p:tag name="ISPRINGCLOUDFOLDERID" val="0"/>
  <p:tag name="ISPRINGCLOUDFOLDERPATH" val="Content List"/>
  <p:tag name="ISPRING_PLAYERS_CUSTOMIZATION" val="UEsDBBQAAgAIAG8CZ0Z7BdOSwAEAANoDAAAPAAAAbm9uZS9wbGF5ZXIueG1spZJPb9QwEMXPW6nfIfK99m4Rolo59ICUE0WVFhC3lTeZJqaOHTwTsvvtmfzZpFuQQOKQaPIy72fPs/X9sXbJT4hog0/FRq5FAj4PhfVlKr58zm7uxP376yvdOHOCmNgiFT54EEkBmEfbEPseDVWpeCFIhoqEXx63R7SpqIiarVJd18nujQyxVLfr9UZ9e/i4yyuozY31SMbnzF32ciuSJtoQLZ1S8W4trq9WA/ICZ5F7fInBtf3KKPNQqyYCgieIatz2bN3S38381MErOjWAgkdfDbMfTP78EIrWAfbaSo9tOyDqCYO20rS1mzufYMxTMTbsa0A0JaB0vhRq9Ko/mPWTM1hNHLzA9tymPTiLFYsjfejeL+r+bBmyVxNHXYJ0PUwwnGLWOpeBoTZCIZIIP1rLVdZjv85HsN6IcTnP3Xt8tl5il7PGVWZyCvH0gR18JFOUco5ejtHLwdTbh+ITF49TnLsFMgezhKArqt3bf86j7/6fOAp4Mq0jcV7B+gKOmeW/BDWPQsAz9pqkxsl+tTOVd9ce6hdX40Iadzdl8R1FQiaWwNewMGTUos8w9Zqm1fg5JTTHotXv91JPRC5/AVBLAQIAABQAAgAIAG8CZ0Z7BdOSwAEAANoDAAAPAAAAAAAAAAEAAAAAAAAAAABub25lL3BsYXllci54bWxQSwUGAAAAAAEAAQA9AAAA7QEAAAAA"/>
  <p:tag name="ISPRING_PRESENTATION_TITLE" val="8369547"/>
  <p:tag name="ISPRING_RESOURCE_PATHS_HASH_PRESENTER" val="5df0bbb6a38812a5c6db94d1364ae9a22453497"/>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tion on brainstorming">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 xmlns:thm15="http://schemas.microsoft.com/office/thememl/2012/main" name="Presentation on brainstorming" id="{C229246F-E851-40FB-8E1D-535DCA6AFD71}" vid="{8D346C02-FE09-4A8E-BC58-EB73E373F09D}"/>
    </a:ext>
  </a:extLst>
</a:theme>
</file>

<file path=ppt/theme/theme2.xml><?xml version="1.0" encoding="utf-8"?>
<a:theme xmlns:a="http://schemas.openxmlformats.org/drawingml/2006/main" name="TruncatedFinal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3BE57A2-D666-4652-B423-3EEF5C79D95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brainstorming presentation</Template>
  <TotalTime>0</TotalTime>
  <Words>221</Words>
  <Application>Microsoft Office PowerPoint</Application>
  <PresentationFormat>مخصص</PresentationFormat>
  <Paragraphs>19</Paragraphs>
  <Slides>4</Slides>
  <Notes>3</Notes>
  <HiddenSlides>0</HiddenSlides>
  <MMClips>0</MMClips>
  <ScaleCrop>false</ScaleCrop>
  <HeadingPairs>
    <vt:vector size="4" baseType="variant">
      <vt:variant>
        <vt:lpstr>نسق</vt:lpstr>
      </vt:variant>
      <vt:variant>
        <vt:i4>2</vt:i4>
      </vt:variant>
      <vt:variant>
        <vt:lpstr>عناوين الشرائح</vt:lpstr>
      </vt:variant>
      <vt:variant>
        <vt:i4>4</vt:i4>
      </vt:variant>
    </vt:vector>
  </HeadingPairs>
  <TitlesOfParts>
    <vt:vector size="6" baseType="lpstr">
      <vt:lpstr>Presentation on brainstorming</vt:lpstr>
      <vt:lpstr>TruncatedFinalSlide</vt:lpstr>
      <vt:lpstr>Best Qualities of a Good Teacher</vt:lpstr>
      <vt:lpstr>Introduction </vt:lpstr>
      <vt:lpstr>Qualities of a Teacher</vt:lpstr>
      <vt:lpstr>Interesting, right?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8369547</dc:title>
  <dc:creator/>
  <cp:lastModifiedBy/>
  <cp:revision>1</cp:revision>
  <dcterms:created xsi:type="dcterms:W3CDTF">2016-02-04T08:55:23Z</dcterms:created>
  <dcterms:modified xsi:type="dcterms:W3CDTF">2020-01-06T16:43:33Z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TC034606379991</vt:lpwstr>
  </property>
</Properties>
</file>